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3" r:id="rId9"/>
    <p:sldId id="264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5FE384-C90D-4F06-A214-545CB27FAB80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106B90D-648C-4AD6-A609-0067C0916CD1}">
      <dgm:prSet phldrT="[Текст]"/>
      <dgm:spPr/>
      <dgm:t>
        <a:bodyPr/>
        <a:lstStyle/>
        <a:p>
          <a:r>
            <a:rPr lang="ru-RU" dirty="0" smtClean="0"/>
            <a:t>Директор школы</a:t>
          </a:r>
          <a:endParaRPr lang="ru-RU" dirty="0"/>
        </a:p>
      </dgm:t>
    </dgm:pt>
    <dgm:pt modelId="{5136DD26-0940-43E4-B881-84089A706921}" type="parTrans" cxnId="{E36E9F5E-4D47-4153-A80A-79382DA77EDD}">
      <dgm:prSet/>
      <dgm:spPr/>
      <dgm:t>
        <a:bodyPr/>
        <a:lstStyle/>
        <a:p>
          <a:endParaRPr lang="ru-RU"/>
        </a:p>
      </dgm:t>
    </dgm:pt>
    <dgm:pt modelId="{0082A7A6-EF1B-43EA-A529-FDE97683EDF3}" type="sibTrans" cxnId="{E36E9F5E-4D47-4153-A80A-79382DA77EDD}">
      <dgm:prSet/>
      <dgm:spPr/>
      <dgm:t>
        <a:bodyPr/>
        <a:lstStyle/>
        <a:p>
          <a:endParaRPr lang="ru-RU"/>
        </a:p>
      </dgm:t>
    </dgm:pt>
    <dgm:pt modelId="{3080B1D9-F0BD-421F-8ECF-69FBDD598CD2}">
      <dgm:prSet phldrT="[Текст]"/>
      <dgm:spPr/>
      <dgm:t>
        <a:bodyPr/>
        <a:lstStyle/>
        <a:p>
          <a:r>
            <a:rPr lang="ru-RU" dirty="0" smtClean="0"/>
            <a:t>Финансово-экономическая комиссия; </a:t>
          </a:r>
          <a:endParaRPr lang="ru-RU" dirty="0"/>
        </a:p>
      </dgm:t>
    </dgm:pt>
    <dgm:pt modelId="{E1062A23-EED6-40DB-A781-F63EE702B094}" type="parTrans" cxnId="{F265B068-724C-4061-947C-EF90E547AE5E}">
      <dgm:prSet/>
      <dgm:spPr/>
      <dgm:t>
        <a:bodyPr/>
        <a:lstStyle/>
        <a:p>
          <a:endParaRPr lang="ru-RU"/>
        </a:p>
      </dgm:t>
    </dgm:pt>
    <dgm:pt modelId="{F4BDBC5B-3DF3-41EA-B015-E4E8E2482FD8}" type="sibTrans" cxnId="{F265B068-724C-4061-947C-EF90E547AE5E}">
      <dgm:prSet/>
      <dgm:spPr/>
      <dgm:t>
        <a:bodyPr/>
        <a:lstStyle/>
        <a:p>
          <a:endParaRPr lang="ru-RU"/>
        </a:p>
      </dgm:t>
    </dgm:pt>
    <dgm:pt modelId="{7A6326F2-4780-4A3A-98BC-702363587B96}">
      <dgm:prSet phldrT="[Текст]"/>
      <dgm:spPr/>
      <dgm:t>
        <a:bodyPr/>
        <a:lstStyle/>
        <a:p>
          <a:r>
            <a:rPr lang="ru-RU" dirty="0" smtClean="0"/>
            <a:t>2 ученика; </a:t>
          </a:r>
        </a:p>
        <a:p>
          <a:r>
            <a:rPr lang="ru-RU" dirty="0" smtClean="0"/>
            <a:t>3 представителей из числа родителей;</a:t>
          </a:r>
        </a:p>
        <a:p>
          <a:endParaRPr lang="ru-RU" dirty="0"/>
        </a:p>
      </dgm:t>
    </dgm:pt>
    <dgm:pt modelId="{70B240D8-82C8-4218-B315-D01F3E77510A}" type="parTrans" cxnId="{3993686F-A557-49AE-9349-E4BF05FBCB35}">
      <dgm:prSet/>
      <dgm:spPr/>
      <dgm:t>
        <a:bodyPr/>
        <a:lstStyle/>
        <a:p>
          <a:endParaRPr lang="ru-RU"/>
        </a:p>
      </dgm:t>
    </dgm:pt>
    <dgm:pt modelId="{CA336289-C181-4034-AD14-A0F7463AEF00}" type="sibTrans" cxnId="{3993686F-A557-49AE-9349-E4BF05FBCB35}">
      <dgm:prSet/>
      <dgm:spPr/>
      <dgm:t>
        <a:bodyPr/>
        <a:lstStyle/>
        <a:p>
          <a:endParaRPr lang="ru-RU"/>
        </a:p>
      </dgm:t>
    </dgm:pt>
    <dgm:pt modelId="{95C6518F-8A06-4A3B-AAE0-94BFFCE3DB84}">
      <dgm:prSet phldrT="[Текст]"/>
      <dgm:spPr/>
      <dgm:t>
        <a:bodyPr/>
        <a:lstStyle/>
        <a:p>
          <a:r>
            <a:rPr lang="ru-RU" dirty="0" smtClean="0"/>
            <a:t>Учебная комиссия;</a:t>
          </a:r>
          <a:endParaRPr lang="ru-RU" dirty="0"/>
        </a:p>
      </dgm:t>
    </dgm:pt>
    <dgm:pt modelId="{6542761E-C15E-4D36-8058-53B6BB238AC6}" type="parTrans" cxnId="{8A437F90-9ADB-4962-8E66-0B7D047F7B39}">
      <dgm:prSet/>
      <dgm:spPr/>
      <dgm:t>
        <a:bodyPr/>
        <a:lstStyle/>
        <a:p>
          <a:endParaRPr lang="ru-RU"/>
        </a:p>
      </dgm:t>
    </dgm:pt>
    <dgm:pt modelId="{92AF74B5-EDD6-4AE3-B91D-8B93E40D0A09}" type="sibTrans" cxnId="{8A437F90-9ADB-4962-8E66-0B7D047F7B39}">
      <dgm:prSet/>
      <dgm:spPr/>
      <dgm:t>
        <a:bodyPr/>
        <a:lstStyle/>
        <a:p>
          <a:endParaRPr lang="ru-RU"/>
        </a:p>
      </dgm:t>
    </dgm:pt>
    <dgm:pt modelId="{6F1B23DF-72A6-402F-A395-CEF456F82FC3}">
      <dgm:prSet phldrT="[Текст]"/>
      <dgm:spPr/>
      <dgm:t>
        <a:bodyPr/>
        <a:lstStyle/>
        <a:p>
          <a:r>
            <a:rPr lang="ru-RU" dirty="0" smtClean="0"/>
            <a:t>5 представителей из числа работников школы.</a:t>
          </a:r>
          <a:endParaRPr lang="ru-RU" dirty="0"/>
        </a:p>
      </dgm:t>
    </dgm:pt>
    <dgm:pt modelId="{C52D4166-14B4-46B3-BE30-4F83726F0532}" type="parTrans" cxnId="{81B03BBA-2F8D-4472-A932-8D0A283BC982}">
      <dgm:prSet/>
      <dgm:spPr/>
      <dgm:t>
        <a:bodyPr/>
        <a:lstStyle/>
        <a:p>
          <a:endParaRPr lang="ru-RU"/>
        </a:p>
      </dgm:t>
    </dgm:pt>
    <dgm:pt modelId="{AEC323BF-2BC9-4784-9A73-406FE0F35BCF}" type="sibTrans" cxnId="{81B03BBA-2F8D-4472-A932-8D0A283BC982}">
      <dgm:prSet/>
      <dgm:spPr/>
      <dgm:t>
        <a:bodyPr/>
        <a:lstStyle/>
        <a:p>
          <a:endParaRPr lang="ru-RU"/>
        </a:p>
      </dgm:t>
    </dgm:pt>
    <dgm:pt modelId="{793FD913-768D-4AD8-850B-5BF13135B94C}">
      <dgm:prSet phldrT="[Текст]"/>
      <dgm:spPr/>
      <dgm:t>
        <a:bodyPr/>
        <a:lstStyle/>
        <a:p>
          <a:r>
            <a:rPr lang="ru-RU" dirty="0" smtClean="0"/>
            <a:t>Комиссия по работе с родителями и местным сообществом.</a:t>
          </a:r>
          <a:endParaRPr lang="ru-RU" dirty="0"/>
        </a:p>
      </dgm:t>
    </dgm:pt>
    <dgm:pt modelId="{522F8096-013F-4F8E-882E-8BDAD2FB1764}" type="parTrans" cxnId="{BAA9604A-F100-4E0F-AE81-7326BC15D07F}">
      <dgm:prSet/>
      <dgm:spPr/>
      <dgm:t>
        <a:bodyPr/>
        <a:lstStyle/>
        <a:p>
          <a:endParaRPr lang="ru-RU"/>
        </a:p>
      </dgm:t>
    </dgm:pt>
    <dgm:pt modelId="{0AB684AC-91EB-4C6A-A03E-F927420BFA7D}" type="sibTrans" cxnId="{BAA9604A-F100-4E0F-AE81-7326BC15D07F}">
      <dgm:prSet/>
      <dgm:spPr/>
      <dgm:t>
        <a:bodyPr/>
        <a:lstStyle/>
        <a:p>
          <a:endParaRPr lang="ru-RU"/>
        </a:p>
      </dgm:t>
    </dgm:pt>
    <dgm:pt modelId="{07217E8E-EB18-47AA-A968-79CB5500BFF3}">
      <dgm:prSet phldrT="[Текст]"/>
      <dgm:spPr/>
      <dgm:t>
        <a:bodyPr/>
        <a:lstStyle/>
        <a:p>
          <a:r>
            <a:rPr lang="ru-RU" dirty="0" smtClean="0"/>
            <a:t>Организационно-правовая комиссия;</a:t>
          </a:r>
          <a:endParaRPr lang="ru-RU" dirty="0"/>
        </a:p>
      </dgm:t>
    </dgm:pt>
    <dgm:pt modelId="{A106751A-8D23-40D4-8B4B-519EADAC750D}" type="parTrans" cxnId="{10B94057-0925-4E57-BBB3-E4BDBF7E84BC}">
      <dgm:prSet/>
      <dgm:spPr/>
      <dgm:t>
        <a:bodyPr/>
        <a:lstStyle/>
        <a:p>
          <a:endParaRPr lang="ru-RU"/>
        </a:p>
      </dgm:t>
    </dgm:pt>
    <dgm:pt modelId="{8006D805-1580-4C63-81BF-B8AF5C2906C1}" type="sibTrans" cxnId="{10B94057-0925-4E57-BBB3-E4BDBF7E84BC}">
      <dgm:prSet/>
      <dgm:spPr/>
      <dgm:t>
        <a:bodyPr/>
        <a:lstStyle/>
        <a:p>
          <a:endParaRPr lang="ru-RU"/>
        </a:p>
      </dgm:t>
    </dgm:pt>
    <dgm:pt modelId="{8E9F9B4D-3D9C-443D-ABC6-BCEFC17DEB7E}">
      <dgm:prSet phldrT="[Текст]"/>
      <dgm:spPr/>
      <dgm:t>
        <a:bodyPr/>
        <a:lstStyle/>
        <a:p>
          <a:r>
            <a:rPr lang="ru-RU" dirty="0" smtClean="0"/>
            <a:t>Ревизионная комиссия;</a:t>
          </a:r>
          <a:endParaRPr lang="ru-RU" dirty="0"/>
        </a:p>
      </dgm:t>
    </dgm:pt>
    <dgm:pt modelId="{46294AB8-A22B-472D-AE31-2F05418DC2E4}" type="parTrans" cxnId="{AB2EF903-FD59-4FB4-BF0C-246B7C0D0516}">
      <dgm:prSet/>
      <dgm:spPr/>
      <dgm:t>
        <a:bodyPr/>
        <a:lstStyle/>
        <a:p>
          <a:endParaRPr lang="ru-RU"/>
        </a:p>
      </dgm:t>
    </dgm:pt>
    <dgm:pt modelId="{5847F0FC-69F5-4534-BAAB-EB30F7D8201F}" type="sibTrans" cxnId="{AB2EF903-FD59-4FB4-BF0C-246B7C0D0516}">
      <dgm:prSet/>
      <dgm:spPr/>
      <dgm:t>
        <a:bodyPr/>
        <a:lstStyle/>
        <a:p>
          <a:endParaRPr lang="ru-RU"/>
        </a:p>
      </dgm:t>
    </dgm:pt>
    <dgm:pt modelId="{C5A301CF-5561-4E96-8A35-ADB93DB8441E}" type="pres">
      <dgm:prSet presAssocID="{A95FE384-C90D-4F06-A214-545CB27FAB80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D838E1-C28C-42E9-A9F7-839120631024}" type="pres">
      <dgm:prSet presAssocID="{C106B90D-648C-4AD6-A609-0067C0916CD1}" presName="circle1" presStyleLbl="node1" presStyleIdx="0" presStyleCnt="3"/>
      <dgm:spPr/>
    </dgm:pt>
    <dgm:pt modelId="{6AFB3138-AE07-4662-BD0D-1A33F217F369}" type="pres">
      <dgm:prSet presAssocID="{C106B90D-648C-4AD6-A609-0067C0916CD1}" presName="space" presStyleCnt="0"/>
      <dgm:spPr/>
    </dgm:pt>
    <dgm:pt modelId="{40C29BD4-A7F4-4546-86FE-68592ACE1358}" type="pres">
      <dgm:prSet presAssocID="{C106B90D-648C-4AD6-A609-0067C0916CD1}" presName="rect1" presStyleLbl="alignAcc1" presStyleIdx="0" presStyleCnt="3"/>
      <dgm:spPr/>
      <dgm:t>
        <a:bodyPr/>
        <a:lstStyle/>
        <a:p>
          <a:endParaRPr lang="ru-RU"/>
        </a:p>
      </dgm:t>
    </dgm:pt>
    <dgm:pt modelId="{EEC74C60-C6F1-4E2E-BA6A-A8ACDC8B3383}" type="pres">
      <dgm:prSet presAssocID="{7A6326F2-4780-4A3A-98BC-702363587B96}" presName="vertSpace2" presStyleLbl="node1" presStyleIdx="0" presStyleCnt="3"/>
      <dgm:spPr/>
    </dgm:pt>
    <dgm:pt modelId="{83BD5EAE-3BC2-46E9-9FE1-CD85685CF7F0}" type="pres">
      <dgm:prSet presAssocID="{7A6326F2-4780-4A3A-98BC-702363587B96}" presName="circle2" presStyleLbl="node1" presStyleIdx="1" presStyleCnt="3"/>
      <dgm:spPr/>
    </dgm:pt>
    <dgm:pt modelId="{2FD90572-079D-4253-9616-5FDDFB646A1C}" type="pres">
      <dgm:prSet presAssocID="{7A6326F2-4780-4A3A-98BC-702363587B96}" presName="rect2" presStyleLbl="alignAcc1" presStyleIdx="1" presStyleCnt="3"/>
      <dgm:spPr/>
      <dgm:t>
        <a:bodyPr/>
        <a:lstStyle/>
        <a:p>
          <a:endParaRPr lang="ru-RU"/>
        </a:p>
      </dgm:t>
    </dgm:pt>
    <dgm:pt modelId="{CA45E84C-3F10-4A93-9588-324DD1D4F79A}" type="pres">
      <dgm:prSet presAssocID="{6F1B23DF-72A6-402F-A395-CEF456F82FC3}" presName="vertSpace3" presStyleLbl="node1" presStyleIdx="1" presStyleCnt="3"/>
      <dgm:spPr/>
    </dgm:pt>
    <dgm:pt modelId="{C4790B8D-D201-4DF0-9B79-34BB3CE01CE7}" type="pres">
      <dgm:prSet presAssocID="{6F1B23DF-72A6-402F-A395-CEF456F82FC3}" presName="circle3" presStyleLbl="node1" presStyleIdx="2" presStyleCnt="3"/>
      <dgm:spPr/>
    </dgm:pt>
    <dgm:pt modelId="{E790443C-1A03-4896-A128-38390354CA6B}" type="pres">
      <dgm:prSet presAssocID="{6F1B23DF-72A6-402F-A395-CEF456F82FC3}" presName="rect3" presStyleLbl="alignAcc1" presStyleIdx="2" presStyleCnt="3"/>
      <dgm:spPr/>
      <dgm:t>
        <a:bodyPr/>
        <a:lstStyle/>
        <a:p>
          <a:endParaRPr lang="ru-RU"/>
        </a:p>
      </dgm:t>
    </dgm:pt>
    <dgm:pt modelId="{D5E147A1-039A-4E86-B9AA-D82EF2C14919}" type="pres">
      <dgm:prSet presAssocID="{C106B90D-648C-4AD6-A609-0067C0916CD1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5158AF-51F2-4FFC-93BF-FB75947D06F4}" type="pres">
      <dgm:prSet presAssocID="{C106B90D-648C-4AD6-A609-0067C0916CD1}" presName="rect1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C7FB47-7FE2-4C89-BBB5-7DFD47D0A84C}" type="pres">
      <dgm:prSet presAssocID="{7A6326F2-4780-4A3A-98BC-702363587B96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E93B23-78C8-4219-833B-B26CEF75F0C7}" type="pres">
      <dgm:prSet presAssocID="{7A6326F2-4780-4A3A-98BC-702363587B96}" presName="rect2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854BC5-29C4-4E10-B321-66BEE2BD3FBD}" type="pres">
      <dgm:prSet presAssocID="{6F1B23DF-72A6-402F-A395-CEF456F82FC3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95C3EE-51CB-4C8B-ACC0-406072B84A9E}" type="pres">
      <dgm:prSet presAssocID="{6F1B23DF-72A6-402F-A395-CEF456F82FC3}" presName="rect3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437F90-9ADB-4962-8E66-0B7D047F7B39}" srcId="{7A6326F2-4780-4A3A-98BC-702363587B96}" destId="{95C6518F-8A06-4A3B-AAE0-94BFFCE3DB84}" srcOrd="0" destOrd="0" parTransId="{6542761E-C15E-4D36-8058-53B6BB238AC6}" sibTransId="{92AF74B5-EDD6-4AE3-B91D-8B93E40D0A09}"/>
    <dgm:cxn modelId="{9E4D1662-465C-4D31-8102-286D4CF09D46}" type="presOf" srcId="{7A6326F2-4780-4A3A-98BC-702363587B96}" destId="{A6C7FB47-7FE2-4C89-BBB5-7DFD47D0A84C}" srcOrd="1" destOrd="0" presId="urn:microsoft.com/office/officeart/2005/8/layout/target3"/>
    <dgm:cxn modelId="{E4379AC3-8252-41C0-8263-55784A1EA3FE}" type="presOf" srcId="{A95FE384-C90D-4F06-A214-545CB27FAB80}" destId="{C5A301CF-5561-4E96-8A35-ADB93DB8441E}" srcOrd="0" destOrd="0" presId="urn:microsoft.com/office/officeart/2005/8/layout/target3"/>
    <dgm:cxn modelId="{46914F0D-FF13-4855-B000-7E53EF69F84D}" type="presOf" srcId="{C106B90D-648C-4AD6-A609-0067C0916CD1}" destId="{40C29BD4-A7F4-4546-86FE-68592ACE1358}" srcOrd="0" destOrd="0" presId="urn:microsoft.com/office/officeart/2005/8/layout/target3"/>
    <dgm:cxn modelId="{61A1A27A-26FB-421E-B338-577F4F6851B9}" type="presOf" srcId="{07217E8E-EB18-47AA-A968-79CB5500BFF3}" destId="{295158AF-51F2-4FFC-93BF-FB75947D06F4}" srcOrd="0" destOrd="1" presId="urn:microsoft.com/office/officeart/2005/8/layout/target3"/>
    <dgm:cxn modelId="{334747EB-F659-4F03-A855-7E5A637834D6}" type="presOf" srcId="{7A6326F2-4780-4A3A-98BC-702363587B96}" destId="{2FD90572-079D-4253-9616-5FDDFB646A1C}" srcOrd="0" destOrd="0" presId="urn:microsoft.com/office/officeart/2005/8/layout/target3"/>
    <dgm:cxn modelId="{10B94057-0925-4E57-BBB3-E4BDBF7E84BC}" srcId="{C106B90D-648C-4AD6-A609-0067C0916CD1}" destId="{07217E8E-EB18-47AA-A968-79CB5500BFF3}" srcOrd="1" destOrd="0" parTransId="{A106751A-8D23-40D4-8B4B-519EADAC750D}" sibTransId="{8006D805-1580-4C63-81BF-B8AF5C2906C1}"/>
    <dgm:cxn modelId="{CC494549-BAA3-4B63-83DF-1E732AB225DB}" type="presOf" srcId="{6F1B23DF-72A6-402F-A395-CEF456F82FC3}" destId="{AD854BC5-29C4-4E10-B321-66BEE2BD3FBD}" srcOrd="1" destOrd="0" presId="urn:microsoft.com/office/officeart/2005/8/layout/target3"/>
    <dgm:cxn modelId="{BAA9604A-F100-4E0F-AE81-7326BC15D07F}" srcId="{6F1B23DF-72A6-402F-A395-CEF456F82FC3}" destId="{793FD913-768D-4AD8-850B-5BF13135B94C}" srcOrd="0" destOrd="0" parTransId="{522F8096-013F-4F8E-882E-8BDAD2FB1764}" sibTransId="{0AB684AC-91EB-4C6A-A03E-F927420BFA7D}"/>
    <dgm:cxn modelId="{6FBF2C16-3DF2-4528-AE04-8FDCC660472F}" type="presOf" srcId="{C106B90D-648C-4AD6-A609-0067C0916CD1}" destId="{D5E147A1-039A-4E86-B9AA-D82EF2C14919}" srcOrd="1" destOrd="0" presId="urn:microsoft.com/office/officeart/2005/8/layout/target3"/>
    <dgm:cxn modelId="{F265B068-724C-4061-947C-EF90E547AE5E}" srcId="{C106B90D-648C-4AD6-A609-0067C0916CD1}" destId="{3080B1D9-F0BD-421F-8ECF-69FBDD598CD2}" srcOrd="0" destOrd="0" parTransId="{E1062A23-EED6-40DB-A781-F63EE702B094}" sibTransId="{F4BDBC5B-3DF3-41EA-B015-E4E8E2482FD8}"/>
    <dgm:cxn modelId="{FCBEE644-5B87-4E4C-8D24-BABAEFE49F71}" type="presOf" srcId="{8E9F9B4D-3D9C-443D-ABC6-BCEFC17DEB7E}" destId="{DBE93B23-78C8-4219-833B-B26CEF75F0C7}" srcOrd="0" destOrd="1" presId="urn:microsoft.com/office/officeart/2005/8/layout/target3"/>
    <dgm:cxn modelId="{E36E9F5E-4D47-4153-A80A-79382DA77EDD}" srcId="{A95FE384-C90D-4F06-A214-545CB27FAB80}" destId="{C106B90D-648C-4AD6-A609-0067C0916CD1}" srcOrd="0" destOrd="0" parTransId="{5136DD26-0940-43E4-B881-84089A706921}" sibTransId="{0082A7A6-EF1B-43EA-A529-FDE97683EDF3}"/>
    <dgm:cxn modelId="{0CB8DFB9-459E-4A9C-AC17-1429EF3974BF}" type="presOf" srcId="{6F1B23DF-72A6-402F-A395-CEF456F82FC3}" destId="{E790443C-1A03-4896-A128-38390354CA6B}" srcOrd="0" destOrd="0" presId="urn:microsoft.com/office/officeart/2005/8/layout/target3"/>
    <dgm:cxn modelId="{3993686F-A557-49AE-9349-E4BF05FBCB35}" srcId="{A95FE384-C90D-4F06-A214-545CB27FAB80}" destId="{7A6326F2-4780-4A3A-98BC-702363587B96}" srcOrd="1" destOrd="0" parTransId="{70B240D8-82C8-4218-B315-D01F3E77510A}" sibTransId="{CA336289-C181-4034-AD14-A0F7463AEF00}"/>
    <dgm:cxn modelId="{26AABCD0-A340-4EB2-AEE2-E5FB1FEA3893}" type="presOf" srcId="{95C6518F-8A06-4A3B-AAE0-94BFFCE3DB84}" destId="{DBE93B23-78C8-4219-833B-B26CEF75F0C7}" srcOrd="0" destOrd="0" presId="urn:microsoft.com/office/officeart/2005/8/layout/target3"/>
    <dgm:cxn modelId="{E3184358-2DA7-4B30-B212-E86CA2659A0D}" type="presOf" srcId="{793FD913-768D-4AD8-850B-5BF13135B94C}" destId="{7695C3EE-51CB-4C8B-ACC0-406072B84A9E}" srcOrd="0" destOrd="0" presId="urn:microsoft.com/office/officeart/2005/8/layout/target3"/>
    <dgm:cxn modelId="{81B03BBA-2F8D-4472-A932-8D0A283BC982}" srcId="{A95FE384-C90D-4F06-A214-545CB27FAB80}" destId="{6F1B23DF-72A6-402F-A395-CEF456F82FC3}" srcOrd="2" destOrd="0" parTransId="{C52D4166-14B4-46B3-BE30-4F83726F0532}" sibTransId="{AEC323BF-2BC9-4784-9A73-406FE0F35BCF}"/>
    <dgm:cxn modelId="{AB2EF903-FD59-4FB4-BF0C-246B7C0D0516}" srcId="{7A6326F2-4780-4A3A-98BC-702363587B96}" destId="{8E9F9B4D-3D9C-443D-ABC6-BCEFC17DEB7E}" srcOrd="1" destOrd="0" parTransId="{46294AB8-A22B-472D-AE31-2F05418DC2E4}" sibTransId="{5847F0FC-69F5-4534-BAAB-EB30F7D8201F}"/>
    <dgm:cxn modelId="{C2A11150-3F61-45A2-AD20-9EA50ECA9BAF}" type="presOf" srcId="{3080B1D9-F0BD-421F-8ECF-69FBDD598CD2}" destId="{295158AF-51F2-4FFC-93BF-FB75947D06F4}" srcOrd="0" destOrd="0" presId="urn:microsoft.com/office/officeart/2005/8/layout/target3"/>
    <dgm:cxn modelId="{AC0361E2-E9FC-4E4D-9C30-AE9283001203}" type="presParOf" srcId="{C5A301CF-5561-4E96-8A35-ADB93DB8441E}" destId="{E2D838E1-C28C-42E9-A9F7-839120631024}" srcOrd="0" destOrd="0" presId="urn:microsoft.com/office/officeart/2005/8/layout/target3"/>
    <dgm:cxn modelId="{6CDA9B08-2F21-4F99-860A-7F58825FA902}" type="presParOf" srcId="{C5A301CF-5561-4E96-8A35-ADB93DB8441E}" destId="{6AFB3138-AE07-4662-BD0D-1A33F217F369}" srcOrd="1" destOrd="0" presId="urn:microsoft.com/office/officeart/2005/8/layout/target3"/>
    <dgm:cxn modelId="{F7EB47DB-8358-49D9-B3C1-781A6C47C6A2}" type="presParOf" srcId="{C5A301CF-5561-4E96-8A35-ADB93DB8441E}" destId="{40C29BD4-A7F4-4546-86FE-68592ACE1358}" srcOrd="2" destOrd="0" presId="urn:microsoft.com/office/officeart/2005/8/layout/target3"/>
    <dgm:cxn modelId="{B8E8167A-C0B9-4BF9-AC00-8702528CB2A4}" type="presParOf" srcId="{C5A301CF-5561-4E96-8A35-ADB93DB8441E}" destId="{EEC74C60-C6F1-4E2E-BA6A-A8ACDC8B3383}" srcOrd="3" destOrd="0" presId="urn:microsoft.com/office/officeart/2005/8/layout/target3"/>
    <dgm:cxn modelId="{6445725C-8125-4B52-A74B-99E9BFDEF9AD}" type="presParOf" srcId="{C5A301CF-5561-4E96-8A35-ADB93DB8441E}" destId="{83BD5EAE-3BC2-46E9-9FE1-CD85685CF7F0}" srcOrd="4" destOrd="0" presId="urn:microsoft.com/office/officeart/2005/8/layout/target3"/>
    <dgm:cxn modelId="{5C2609E4-C311-4D1D-9DDA-0E7373AB6EED}" type="presParOf" srcId="{C5A301CF-5561-4E96-8A35-ADB93DB8441E}" destId="{2FD90572-079D-4253-9616-5FDDFB646A1C}" srcOrd="5" destOrd="0" presId="urn:microsoft.com/office/officeart/2005/8/layout/target3"/>
    <dgm:cxn modelId="{8E7B0038-4BAB-43DD-9439-BA0727385FEF}" type="presParOf" srcId="{C5A301CF-5561-4E96-8A35-ADB93DB8441E}" destId="{CA45E84C-3F10-4A93-9588-324DD1D4F79A}" srcOrd="6" destOrd="0" presId="urn:microsoft.com/office/officeart/2005/8/layout/target3"/>
    <dgm:cxn modelId="{AFF8ABEC-4DC3-468F-942E-1932057BC0C9}" type="presParOf" srcId="{C5A301CF-5561-4E96-8A35-ADB93DB8441E}" destId="{C4790B8D-D201-4DF0-9B79-34BB3CE01CE7}" srcOrd="7" destOrd="0" presId="urn:microsoft.com/office/officeart/2005/8/layout/target3"/>
    <dgm:cxn modelId="{2375CC8E-9AD8-4E2F-A4EE-DCE95E35C491}" type="presParOf" srcId="{C5A301CF-5561-4E96-8A35-ADB93DB8441E}" destId="{E790443C-1A03-4896-A128-38390354CA6B}" srcOrd="8" destOrd="0" presId="urn:microsoft.com/office/officeart/2005/8/layout/target3"/>
    <dgm:cxn modelId="{25693894-47F9-4770-9E15-4D809A4BE6BD}" type="presParOf" srcId="{C5A301CF-5561-4E96-8A35-ADB93DB8441E}" destId="{D5E147A1-039A-4E86-B9AA-D82EF2C14919}" srcOrd="9" destOrd="0" presId="urn:microsoft.com/office/officeart/2005/8/layout/target3"/>
    <dgm:cxn modelId="{DA824401-6D08-4CF4-9082-3B973550DF83}" type="presParOf" srcId="{C5A301CF-5561-4E96-8A35-ADB93DB8441E}" destId="{295158AF-51F2-4FFC-93BF-FB75947D06F4}" srcOrd="10" destOrd="0" presId="urn:microsoft.com/office/officeart/2005/8/layout/target3"/>
    <dgm:cxn modelId="{EA8AB7EE-36A4-4BCE-AA39-D82CA26A8FA1}" type="presParOf" srcId="{C5A301CF-5561-4E96-8A35-ADB93DB8441E}" destId="{A6C7FB47-7FE2-4C89-BBB5-7DFD47D0A84C}" srcOrd="11" destOrd="0" presId="urn:microsoft.com/office/officeart/2005/8/layout/target3"/>
    <dgm:cxn modelId="{D1517FD5-1A49-4A22-B0CA-4749BA491EF7}" type="presParOf" srcId="{C5A301CF-5561-4E96-8A35-ADB93DB8441E}" destId="{DBE93B23-78C8-4219-833B-B26CEF75F0C7}" srcOrd="12" destOrd="0" presId="urn:microsoft.com/office/officeart/2005/8/layout/target3"/>
    <dgm:cxn modelId="{70E69044-5E86-4F52-BA5A-A3B7C232F4B4}" type="presParOf" srcId="{C5A301CF-5561-4E96-8A35-ADB93DB8441E}" destId="{AD854BC5-29C4-4E10-B321-66BEE2BD3FBD}" srcOrd="13" destOrd="0" presId="urn:microsoft.com/office/officeart/2005/8/layout/target3"/>
    <dgm:cxn modelId="{745D0145-351A-450B-85B8-6324BFE3C201}" type="presParOf" srcId="{C5A301CF-5561-4E96-8A35-ADB93DB8441E}" destId="{7695C3EE-51CB-4C8B-ACC0-406072B84A9E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CBA2-50DF-49F1-92DC-1C81F2198B31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95458-24A2-4D22-A3DC-31E15A05D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632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CBA2-50DF-49F1-92DC-1C81F2198B31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95458-24A2-4D22-A3DC-31E15A05D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707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CBA2-50DF-49F1-92DC-1C81F2198B31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95458-24A2-4D22-A3DC-31E15A05DBFE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68363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CBA2-50DF-49F1-92DC-1C81F2198B31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95458-24A2-4D22-A3DC-31E15A05D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9904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CBA2-50DF-49F1-92DC-1C81F2198B31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95458-24A2-4D22-A3DC-31E15A05DBF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77034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CBA2-50DF-49F1-92DC-1C81F2198B31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95458-24A2-4D22-A3DC-31E15A05D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333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CBA2-50DF-49F1-92DC-1C81F2198B31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95458-24A2-4D22-A3DC-31E15A05D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0463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CBA2-50DF-49F1-92DC-1C81F2198B31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95458-24A2-4D22-A3DC-31E15A05D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500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CBA2-50DF-49F1-92DC-1C81F2198B31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95458-24A2-4D22-A3DC-31E15A05D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94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CBA2-50DF-49F1-92DC-1C81F2198B31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95458-24A2-4D22-A3DC-31E15A05D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723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CBA2-50DF-49F1-92DC-1C81F2198B31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95458-24A2-4D22-A3DC-31E15A05D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015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CBA2-50DF-49F1-92DC-1C81F2198B31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95458-24A2-4D22-A3DC-31E15A05D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397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CBA2-50DF-49F1-92DC-1C81F2198B31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95458-24A2-4D22-A3DC-31E15A05D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287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CBA2-50DF-49F1-92DC-1C81F2198B31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95458-24A2-4D22-A3DC-31E15A05D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081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CBA2-50DF-49F1-92DC-1C81F2198B31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95458-24A2-4D22-A3DC-31E15A05D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98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CBA2-50DF-49F1-92DC-1C81F2198B31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95458-24A2-4D22-A3DC-31E15A05D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067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8CBA2-50DF-49F1-92DC-1C81F2198B31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5895458-24A2-4D22-A3DC-31E15A05D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3657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408432" y="-1602549"/>
            <a:ext cx="9144000" cy="2387600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МОУ «Солдатская СОШ»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4360" y="859536"/>
            <a:ext cx="9061704" cy="5440680"/>
          </a:xfrm>
        </p:spPr>
        <p:txBody>
          <a:bodyPr>
            <a:norm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592" y="1099184"/>
            <a:ext cx="8214268" cy="462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114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247" y="-913291"/>
            <a:ext cx="8596668" cy="1826581"/>
          </a:xfrm>
        </p:spPr>
        <p:txBody>
          <a:bodyPr/>
          <a:lstStyle/>
          <a:p>
            <a:pPr algn="ctr"/>
            <a:r>
              <a:rPr lang="ru-RU" b="1" dirty="0" smtClean="0"/>
              <a:t>Ревизионная комиссия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3145" y="1047752"/>
            <a:ext cx="9403006" cy="180020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санитарного состояния школы и условий для оздоровления детей;</a:t>
            </a:r>
          </a:p>
          <a:p>
            <a:pPr marL="457200" indent="-4572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организации питания и медицинского обслуживания учащихся и т.д.;</a:t>
            </a:r>
          </a:p>
          <a:p>
            <a:pPr marL="457200" indent="-4572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качеством проведения ремонтных работ.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16247" y="2889504"/>
            <a:ext cx="2775810" cy="19088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2872" y="2889504"/>
            <a:ext cx="2936643" cy="19088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7900" y="2889504"/>
            <a:ext cx="3097423" cy="19088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9656" y="4881426"/>
            <a:ext cx="2968942" cy="19049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4648" y="4872914"/>
            <a:ext cx="2593276" cy="1913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369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207" y="-913291"/>
            <a:ext cx="8596668" cy="1826581"/>
          </a:xfrm>
        </p:spPr>
        <p:txBody>
          <a:bodyPr/>
          <a:lstStyle/>
          <a:p>
            <a:pPr algn="ctr"/>
            <a:r>
              <a:rPr lang="ru-RU" b="1" dirty="0" smtClean="0"/>
              <a:t>Основные задачи УС: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207" y="1054082"/>
            <a:ext cx="8596668" cy="4788934"/>
          </a:xfrm>
        </p:spPr>
        <p:txBody>
          <a:bodyPr>
            <a:normAutofit/>
          </a:bodyPr>
          <a:lstStyle/>
          <a:p>
            <a:pPr marL="457200" lvl="0" indent="-4572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направлений развития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школы;</a:t>
            </a:r>
          </a:p>
          <a:p>
            <a:pPr marL="457200" lvl="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ащита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содействие в реализации прав и законных интересов участников образовательных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отношений;</a:t>
            </a:r>
          </a:p>
          <a:p>
            <a:pPr marL="457200" lvl="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овышение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 финансово-экономической деятельности школы, стимулирования труда его работников;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одействие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созданию в школе оптимальных условий и форм организации образовательной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</a:t>
            </a:r>
          </a:p>
          <a:p>
            <a:pPr marL="457200" lvl="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онтроль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здоровыми и безопасными условиями обучения, воспитания и труда.</a:t>
            </a:r>
          </a:p>
          <a:p>
            <a:pPr marL="457200" indent="-457200">
              <a:buAutoNum type="arabicPeriod"/>
            </a:pPr>
            <a:endParaRPr lang="ru-RU" b="1" dirty="0" smtClean="0">
              <a:latin typeface="Arial Black" panose="020B0A04020102020204" pitchFamily="34" charset="0"/>
            </a:endParaRPr>
          </a:p>
          <a:p>
            <a:pPr marL="457200" indent="-4572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430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Управляющего совета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2" name="Объект 2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1803651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52151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Механизм взаимодействия всех участников образовательного процесса</a:t>
            </a:r>
            <a:endParaRPr lang="ru-RU" b="1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6716192"/>
              </p:ext>
            </p:extLst>
          </p:nvPr>
        </p:nvGraphicFramePr>
        <p:xfrm>
          <a:off x="677863" y="2160588"/>
          <a:ext cx="8596311" cy="32618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5437"/>
                <a:gridCol w="2865437"/>
                <a:gridCol w="2865437"/>
              </a:tblGrid>
              <a:tr h="91128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Совет родителей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Педагогический совет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Ученический орган самоуправления</a:t>
                      </a:r>
                      <a:endParaRPr lang="ru-RU" b="1" dirty="0"/>
                    </a:p>
                  </a:txBody>
                  <a:tcPr/>
                </a:tc>
              </a:tr>
              <a:tr h="91128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Общее собрание родителей</a:t>
                      </a:r>
                      <a:endParaRPr lang="ru-RU" b="1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Управляющий совет школы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Общее собрание учащихся</a:t>
                      </a:r>
                      <a:endParaRPr lang="ru-RU" b="1" dirty="0"/>
                    </a:p>
                  </a:txBody>
                  <a:tcPr/>
                </a:tc>
              </a:tr>
              <a:tr h="91128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Родительский комитет класса</a:t>
                      </a:r>
                      <a:endParaRPr lang="ru-RU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Совет класса</a:t>
                      </a:r>
                      <a:endParaRPr lang="ru-RU" b="1" dirty="0"/>
                    </a:p>
                  </a:txBody>
                  <a:tcPr/>
                </a:tc>
              </a:tr>
              <a:tr h="527964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Родитель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Педагог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Ученик 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8" name="Прямая со стрелкой 7"/>
          <p:cNvCxnSpPr/>
          <p:nvPr/>
        </p:nvCxnSpPr>
        <p:spPr>
          <a:xfrm flipH="1">
            <a:off x="3127248" y="5248656"/>
            <a:ext cx="75895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136392" y="5056632"/>
            <a:ext cx="7863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1837944" y="4608576"/>
            <a:ext cx="9144" cy="2926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2231136" y="4617720"/>
            <a:ext cx="9144" cy="2926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1828800" y="3718560"/>
            <a:ext cx="9144" cy="2926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6077712" y="5248656"/>
            <a:ext cx="75895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6050280" y="5053584"/>
            <a:ext cx="7863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8162544" y="4617720"/>
            <a:ext cx="9144" cy="2926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7677912" y="4608576"/>
            <a:ext cx="9144" cy="2926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7668768" y="3718560"/>
            <a:ext cx="9144" cy="2926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8175752" y="2678176"/>
            <a:ext cx="9144" cy="29260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2256536" y="2688336"/>
            <a:ext cx="9144" cy="29260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V="1">
            <a:off x="1856740" y="2678176"/>
            <a:ext cx="9144" cy="29260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4975668" y="4297680"/>
            <a:ext cx="0" cy="603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4816348" y="2688336"/>
            <a:ext cx="9144" cy="29260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5216144" y="2688336"/>
            <a:ext cx="9144" cy="29260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3271520" y="3322320"/>
            <a:ext cx="614680" cy="101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>
            <a:off x="6077712" y="3264408"/>
            <a:ext cx="758952" cy="1280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H="1">
            <a:off x="6050280" y="2633472"/>
            <a:ext cx="758952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3047492" y="2630424"/>
            <a:ext cx="786384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7749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7158" y="204555"/>
            <a:ext cx="8596668" cy="182658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Действия Управляющего совета школы по вопросу управления качеством образования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9631" y="2194560"/>
            <a:ext cx="8596668" cy="319328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Заслушивает отчеты директора школы по итогам учебного года и реализации программы развития школы;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Участвует в обсуждении вопросов, связанных с качеством образования;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Обеспечивает доступность в получении информации всем участникам образовательного процесса с целью содействия развития качества образования.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74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5446" y="-472101"/>
            <a:ext cx="8596668" cy="182658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Комиссия по работе с родителями и местным сообществом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92" y="1354480"/>
            <a:ext cx="4072877" cy="22989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7587" y="3951833"/>
            <a:ext cx="3817421" cy="26788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7" y="3951834"/>
            <a:ext cx="4077652" cy="26788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7587" y="1352421"/>
            <a:ext cx="4155749" cy="2301013"/>
          </a:xfrm>
          <a:prstGeom prst="rect">
            <a:avLst/>
          </a:prstGeom>
        </p:spPr>
      </p:pic>
      <p:pic>
        <p:nvPicPr>
          <p:cNvPr id="1026" name="Picture 2" descr="https://sun9-76.userapi.com/impg/De9ga8jaqxl7fVtPLcPNTqg0RVC5iyw_sUJuUw/KKhiiNoq8M4.jpg?size=2560x1920&amp;quality=95&amp;sign=70683370db4062a77b95d2b0faaec462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3454" y="1352421"/>
            <a:ext cx="3068017" cy="230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5746" y="3951833"/>
            <a:ext cx="3643432" cy="267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315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6407" y="-913291"/>
            <a:ext cx="8596668" cy="1826581"/>
          </a:xfrm>
        </p:spPr>
        <p:txBody>
          <a:bodyPr/>
          <a:lstStyle/>
          <a:p>
            <a:r>
              <a:rPr lang="ru-RU" b="1" dirty="0"/>
              <a:t>Учебная комиссия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8151" y="913290"/>
            <a:ext cx="6509849" cy="5432646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Согласование календарного графика и учебного плана;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содержания школьного компонента учебного плана;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состоянием библиотечного фонда и его пополнения;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результатами текущей и итоговой успеваемости обучающихся школы; 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оценивании результативности работы педагогов и обслуживающего персонала;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разработке критериев оценки труда работников школы в Положении о стимулирующих выплатах;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разработке критериев оценивания того или иного общешкольного мероприятия;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разработке программы летнего оздоровительного лагеря с дневным пребыванием. </a:t>
            </a:r>
          </a:p>
          <a:p>
            <a:pPr marL="457200" indent="-457200">
              <a:buAutoNum type="arabicPeriod"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3236976"/>
            <a:ext cx="4331131" cy="318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517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6519" y="-270933"/>
            <a:ext cx="8596668" cy="1826581"/>
          </a:xfrm>
        </p:spPr>
        <p:txBody>
          <a:bodyPr/>
          <a:lstStyle/>
          <a:p>
            <a:pPr algn="ctr"/>
            <a:r>
              <a:rPr lang="ru-RU" dirty="0" smtClean="0"/>
              <a:t>Организационно-правовая комиссия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759" y="1637944"/>
            <a:ext cx="8962428" cy="3455264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ru-RU" sz="2400" dirty="0" smtClean="0"/>
              <a:t>Следит за соблюдением прав и законных интересов участников образовательного процесса;</a:t>
            </a:r>
          </a:p>
          <a:p>
            <a:pPr marL="457200" indent="-457200">
              <a:buAutoNum type="arabicPeriod"/>
            </a:pPr>
            <a:r>
              <a:rPr lang="ru-RU" sz="2400" dirty="0" smtClean="0"/>
              <a:t>Обеспечивает информационное сопровождение деятельности школы;</a:t>
            </a:r>
          </a:p>
          <a:p>
            <a:pPr marL="457200" indent="-457200">
              <a:buAutoNum type="arabicPeriod"/>
            </a:pPr>
            <a:r>
              <a:rPr lang="ru-RU" sz="2400" dirty="0" smtClean="0"/>
              <a:t>Контролирует организацию сопровождения детей и семей в социально опасном положении;</a:t>
            </a:r>
          </a:p>
          <a:p>
            <a:pPr marL="457200" indent="-457200">
              <a:buAutoNum type="arabicPeriod"/>
            </a:pPr>
            <a:r>
              <a:rPr lang="ru-RU" sz="2400" dirty="0" smtClean="0"/>
              <a:t>Готовит проект решения Совета по регулированию нормативно-правовой базы школы, изменений в Уставе школы и при подготовке её локальных актов;</a:t>
            </a:r>
          </a:p>
          <a:p>
            <a:pPr marL="457200" indent="-457200">
              <a:buAutoNum type="arabicPeriod"/>
            </a:pPr>
            <a:r>
              <a:rPr lang="ru-RU" sz="2400" dirty="0" smtClean="0"/>
              <a:t>Совместно с администрацией рассматривает исключительные случаи нарушений Устава и правил школьной жизни учащимися.</a:t>
            </a:r>
          </a:p>
          <a:p>
            <a:pPr marL="457200" indent="-457200">
              <a:buAutoNum type="arabicPeriod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0124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1383" y="-520660"/>
            <a:ext cx="8596668" cy="1826581"/>
          </a:xfrm>
        </p:spPr>
        <p:txBody>
          <a:bodyPr/>
          <a:lstStyle/>
          <a:p>
            <a:pPr algn="ctr"/>
            <a:r>
              <a:rPr lang="ru-RU" dirty="0" smtClean="0"/>
              <a:t>Финансово-экономическая комиссия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8340" y="1226464"/>
            <a:ext cx="2433748" cy="32266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5592" y="4017537"/>
            <a:ext cx="2855679" cy="27291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5992" y="4582405"/>
            <a:ext cx="2798444" cy="20454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5593" y="1226464"/>
            <a:ext cx="2855679" cy="25682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490" y="1226464"/>
            <a:ext cx="2986942" cy="25652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5331" y="3920114"/>
            <a:ext cx="2395259" cy="282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285459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87</TotalTime>
  <Words>375</Words>
  <Application>Microsoft Office PowerPoint</Application>
  <PresentationFormat>Широкоэкранный</PresentationFormat>
  <Paragraphs>63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Times New Roman</vt:lpstr>
      <vt:lpstr>Trebuchet MS</vt:lpstr>
      <vt:lpstr>Wingdings 3</vt:lpstr>
      <vt:lpstr>Грань</vt:lpstr>
      <vt:lpstr>МОУ «Солдатская СОШ»</vt:lpstr>
      <vt:lpstr>Основные задачи УС:</vt:lpstr>
      <vt:lpstr>Модель Управляющего совета</vt:lpstr>
      <vt:lpstr>Механизм взаимодействия всех участников образовательного процесса</vt:lpstr>
      <vt:lpstr>Действия Управляющего совета школы по вопросу управления качеством образования</vt:lpstr>
      <vt:lpstr>Комиссия по работе с родителями и местным сообществом</vt:lpstr>
      <vt:lpstr>Учебная комиссия</vt:lpstr>
      <vt:lpstr>Организационно-правовая комиссия</vt:lpstr>
      <vt:lpstr>Финансово-экономическая комиссия</vt:lpstr>
      <vt:lpstr>Ревизионная комиссия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МОУ «Солдатская СОШ»</dc:title>
  <dc:creator>user</dc:creator>
  <cp:lastModifiedBy>Валентина</cp:lastModifiedBy>
  <cp:revision>12</cp:revision>
  <dcterms:created xsi:type="dcterms:W3CDTF">2025-06-08T11:33:27Z</dcterms:created>
  <dcterms:modified xsi:type="dcterms:W3CDTF">2025-06-09T10:54:31Z</dcterms:modified>
</cp:coreProperties>
</file>